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90"/>
            <p14:sldId id="289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266834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01135" y="5872775"/>
            <a:ext cx="10989730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Funding: </a:t>
            </a:r>
            <a:r>
              <a:rPr lang="en-US" sz="2000" dirty="0">
                <a:latin typeface="Lucida Bright" panose="02040602050505020304" pitchFamily="18" charset="0"/>
              </a:rPr>
              <a:t>NSF GRFP, Blavatnik Innovation Fellowship, Graduate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7091897" y="3654556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091896" y="1566334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851DD29-A70E-070A-328A-D4E42FCD0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63" y="1581150"/>
            <a:ext cx="2463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05F4-7DAA-35DD-D6AA-1C97C828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782-FE85-3633-F898-AA6111E4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 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352F5D-D7C2-B9A5-6214-E5B094FA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1" y="1223582"/>
            <a:ext cx="10998137" cy="5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1124</TotalTime>
  <Words>1434</Words>
  <Application>Microsoft Office PowerPoint</Application>
  <PresentationFormat>Widescreen</PresentationFormat>
  <Paragraphs>203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</cp:revision>
  <dcterms:created xsi:type="dcterms:W3CDTF">2022-03-28T18:43:16Z</dcterms:created>
  <dcterms:modified xsi:type="dcterms:W3CDTF">2025-03-12T00:47:34Z</dcterms:modified>
</cp:coreProperties>
</file>